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60" r:id="rId5"/>
    <p:sldMasterId id="2147483684" r:id="rId6"/>
  </p:sldMasterIdLst>
  <p:notesMasterIdLst>
    <p:notesMasterId r:id="rId8"/>
  </p:notesMasterIdLst>
  <p:sldIdLst>
    <p:sldId id="1957" r:id="rId7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E24"/>
    <a:srgbClr val="E85875"/>
    <a:srgbClr val="E61A6E"/>
    <a:srgbClr val="FF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2D4D0-32BA-4501-8AEE-4DB94DDE7F08}" v="1" dt="2022-06-08T13:24:41.282"/>
    <p1510:client id="{AD679A16-B735-43B2-B912-14AA4AE6AB9B}" v="4" dt="2022-06-01T14:59:20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2442" autoAdjust="0"/>
  </p:normalViewPr>
  <p:slideViewPr>
    <p:cSldViewPr snapToGrid="0" snapToObjects="1">
      <p:cViewPr varScale="1">
        <p:scale>
          <a:sx n="106" d="100"/>
          <a:sy n="106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36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D178E-1FCF-4795-8968-2B0255E95775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BC3A-CEB5-4E22-8048-DBA1ADF5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School participates in an addiction prevention program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4BC3A-CEB5-4E22-8048-DBA1ADF5CDA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74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020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31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608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367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102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491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79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973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65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0789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5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146933" y="451344"/>
            <a:ext cx="2602831" cy="5143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faRotisSansSerif-Bold"/>
              <a:ea typeface="+mj-ea"/>
              <a:cs typeface="AgfaRotisSansSerif-Bold"/>
            </a:endParaRP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0" y="965661"/>
            <a:ext cx="9144000" cy="0"/>
          </a:xfrm>
          <a:prstGeom prst="line">
            <a:avLst/>
          </a:prstGeom>
          <a:ln w="6350" cmpd="sng">
            <a:solidFill>
              <a:srgbClr val="FF00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027" y="197268"/>
            <a:ext cx="1423184" cy="6753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EAD55-B923-481F-AFA1-018F9A21D697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AE45-A67F-4368-81C9-0E20DB84EBC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11C7-6BC6-4171-9313-E77F012AA03F}" type="datetimeFigureOut">
              <a:rPr lang="de-DE" smtClean="0"/>
              <a:pPr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92F8-BFE8-4801-857E-1063B3A5693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146933" y="451344"/>
            <a:ext cx="2602831" cy="5143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gfaRotisSansSerif-Bold"/>
              <a:ea typeface="+mj-ea"/>
              <a:cs typeface="AgfaRotisSansSerif-Bold"/>
            </a:endParaRP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0" y="965661"/>
            <a:ext cx="9144000" cy="0"/>
          </a:xfrm>
          <a:prstGeom prst="line">
            <a:avLst/>
          </a:prstGeom>
          <a:ln w="6350" cmpd="sng">
            <a:solidFill>
              <a:srgbClr val="FF00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Bild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027" y="197268"/>
            <a:ext cx="1423184" cy="67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1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8D902B9D-62B8-8611-77DA-7F43873B9D3E}"/>
              </a:ext>
            </a:extLst>
          </p:cNvPr>
          <p:cNvSpPr/>
          <p:nvPr/>
        </p:nvSpPr>
        <p:spPr>
          <a:xfrm>
            <a:off x="-64451" y="2582944"/>
            <a:ext cx="9208452" cy="4275056"/>
          </a:xfrm>
          <a:prstGeom prst="rect">
            <a:avLst/>
          </a:prstGeom>
          <a:solidFill>
            <a:srgbClr val="F15E2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ADC3D86-EB47-6AF6-04F4-C189636C1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451" y="0"/>
            <a:ext cx="9208452" cy="363874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C05C2C5-91DE-0486-025A-8BADC72BB1B9}"/>
              </a:ext>
            </a:extLst>
          </p:cNvPr>
          <p:cNvSpPr txBox="1"/>
          <p:nvPr/>
        </p:nvSpPr>
        <p:spPr>
          <a:xfrm>
            <a:off x="1038895" y="3638746"/>
            <a:ext cx="70017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1" dirty="0" smtClean="0"/>
              <a:t>Max-Born-Berufskolleg</a:t>
            </a:r>
            <a:endParaRPr lang="de-DE" sz="3600" b="1" dirty="0"/>
          </a:p>
          <a:p>
            <a:pPr algn="ctr"/>
            <a:r>
              <a:rPr lang="de-DE" sz="3600" b="1" dirty="0"/>
              <a:t>u</a:t>
            </a:r>
            <a:r>
              <a:rPr lang="de-DE" sz="3600" b="1" smtClean="0"/>
              <a:t>nterstützt </a:t>
            </a:r>
            <a:r>
              <a:rPr lang="de-DE" sz="3600" b="1" dirty="0" smtClean="0"/>
              <a:t>die </a:t>
            </a:r>
            <a:r>
              <a:rPr lang="de-DE" sz="3600" b="1" dirty="0"/>
              <a:t>Orange Days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3055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ndlungsorientierung xmlns="9760ca90-826e-4a08-9988-6f05ff1f330f" xsi:nil="true"/>
    <TaxCatchAll xmlns="5cff3b78-3775-4586-8daf-74cdb7832e46" xsi:nil="true"/>
    <lcf76f155ced4ddcb4097134ff3c332f xmlns="9760ca90-826e-4a08-9988-6f05ff1f330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CB62E4F73B3840BF091228F5A40CC8" ma:contentTypeVersion="16" ma:contentTypeDescription="Ein neues Dokument erstellen." ma:contentTypeScope="" ma:versionID="25fcc9b446e8545872c5091b461c933d">
  <xsd:schema xmlns:xsd="http://www.w3.org/2001/XMLSchema" xmlns:xs="http://www.w3.org/2001/XMLSchema" xmlns:p="http://schemas.microsoft.com/office/2006/metadata/properties" xmlns:ns2="9760ca90-826e-4a08-9988-6f05ff1f330f" xmlns:ns3="5cff3b78-3775-4586-8daf-74cdb7832e46" targetNamespace="http://schemas.microsoft.com/office/2006/metadata/properties" ma:root="true" ma:fieldsID="c6123d34990f8fdb3ace2f6f2bc9ef5b" ns2:_="" ns3:_="">
    <xsd:import namespace="9760ca90-826e-4a08-9988-6f05ff1f330f"/>
    <xsd:import namespace="5cff3b78-3775-4586-8daf-74cdb7832e46"/>
    <xsd:element name="properties">
      <xsd:complexType>
        <xsd:sequence>
          <xsd:element name="documentManagement">
            <xsd:complexType>
              <xsd:all>
                <xsd:element ref="ns2:Handlungsorientierung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0ca90-826e-4a08-9988-6f05ff1f330f" elementFormDefault="qualified">
    <xsd:import namespace="http://schemas.microsoft.com/office/2006/documentManagement/types"/>
    <xsd:import namespace="http://schemas.microsoft.com/office/infopath/2007/PartnerControls"/>
    <xsd:element name="Handlungsorientierung" ma:index="8" nillable="true" ma:displayName="Handlungsorientierung" ma:format="Dropdown" ma:internalName="Handlungsorientierung">
      <xsd:simpleType>
        <xsd:restriction base="dms:Choice">
          <xsd:enumeration value="Leicht"/>
          <xsd:enumeration value="Mittel"/>
          <xsd:enumeration value="Schwer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bb3e9a51-2561-4cd5-8cd6-902b61d549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f3b78-3775-4586-8daf-74cdb7832e46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bafd14b-2e41-4be6-b15e-3640fef5a774}" ma:internalName="TaxCatchAll" ma:showField="CatchAllData" ma:web="5cff3b78-3775-4586-8daf-74cdb7832e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DDEB2C-6350-4D4C-8C26-F42217AEA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D77A2B-24BE-41C5-BD5B-2E17ADAC8475}">
  <ds:schemaRefs>
    <ds:schemaRef ds:uri="5cff3b78-3775-4586-8daf-74cdb7832e46"/>
    <ds:schemaRef ds:uri="http://schemas.microsoft.com/office/infopath/2007/PartnerControls"/>
    <ds:schemaRef ds:uri="http://purl.org/dc/terms/"/>
    <ds:schemaRef ds:uri="http://schemas.microsoft.com/office/2006/metadata/properties"/>
    <ds:schemaRef ds:uri="9760ca90-826e-4a08-9988-6f05ff1f330f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13963F-22A8-45A4-BE82-AD9E84C1B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60ca90-826e-4a08-9988-6f05ff1f330f"/>
    <ds:schemaRef ds:uri="5cff3b78-3775-4586-8daf-74cdb7832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AgfaRotisSansSerif-Bold</vt:lpstr>
      <vt:lpstr>Arial</vt:lpstr>
      <vt:lpstr>Calibri</vt:lpstr>
      <vt:lpstr>1_Benutzerdefiniertes Design</vt:lpstr>
      <vt:lpstr>Benutzerdefiniertes Design</vt:lpstr>
      <vt:lpstr>2_Benutzerdefiniertes Design</vt:lpstr>
      <vt:lpstr>PowerPoint-Präsentation</vt:lpstr>
    </vt:vector>
  </TitlesOfParts>
  <Company>Max-Born-Berufskolleg Recklinghausen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Stundenplanerstellung</dc:title>
  <dc:creator>m. Breimann</dc:creator>
  <cp:lastModifiedBy>Holl, Simone</cp:lastModifiedBy>
  <cp:revision>440</cp:revision>
  <dcterms:created xsi:type="dcterms:W3CDTF">2015-05-17T18:10:58Z</dcterms:created>
  <dcterms:modified xsi:type="dcterms:W3CDTF">2022-10-20T14:06:54Z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0x010100F1CB62E4F73B3840BF091228F5A40CC8</vt:lpwstr>
  </property>
  <property fmtid="{D5CDD505-2E9C-101B-9397-08002B2CF9AE}" pid="3" name="MediaServiceImageTags">
    <vt:lpwstr/>
  </property>
</Properties>
</file>